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2" r:id="rId6"/>
    <p:sldId id="261" r:id="rId7"/>
    <p:sldId id="264" r:id="rId8"/>
    <p:sldId id="265" r:id="rId9"/>
    <p:sldId id="263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9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3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9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5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67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2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9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5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7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5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3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6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5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9A8D-B1EF-4F0A-87DB-F3ABD71837FD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0B55E3-CFEE-4269-8DE9-4D5A555D0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77456"/>
            <a:ext cx="7766936" cy="118225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«ПМШ №23» г. Стерлитамак РБ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завтрака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7782" y="3648364"/>
            <a:ext cx="1570182" cy="15732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6" y="2318329"/>
            <a:ext cx="6696364" cy="386079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80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7" y="1533237"/>
            <a:ext cx="4479635" cy="492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8" y="2736995"/>
            <a:ext cx="4260994" cy="19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9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87418"/>
            <a:ext cx="8596668" cy="7389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011054"/>
            <a:ext cx="8596668" cy="2087419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Плов из мяса птицы (филе курицы)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Чай с сахаром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Хлеб пшеничный «Свежий» для детского питания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Масло сливочное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Яблоко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Энергетическая ценность завтрака 633,44 ккал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55" y="255443"/>
            <a:ext cx="7117763" cy="197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6291"/>
            <a:ext cx="8596668" cy="10159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Предварительно отвариваем филе курицы и режем ее на кусочки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1819" y="2031998"/>
            <a:ext cx="3740727" cy="51077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7" y="10681"/>
            <a:ext cx="5375564" cy="14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0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77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кастрюл</a:t>
            </a:r>
            <a:r>
              <a:rPr lang="ru-RU" dirty="0" smtClean="0"/>
              <a:t>ю наливаем подсолнечное масло и подготовленные нарезанные овощи: лук и морковь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2179060"/>
            <a:ext cx="4119418" cy="4304867"/>
          </a:xfrm>
        </p:spPr>
      </p:pic>
    </p:spTree>
    <p:extLst>
      <p:ext uri="{BB962C8B-B14F-4D97-AF65-F5344CB8AC3E}">
        <p14:creationId xmlns:p14="http://schemas.microsoft.com/office/powerpoint/2010/main" val="364182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Обжариваем овощи и добавляем воду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2" y="1855788"/>
            <a:ext cx="4100947" cy="4397230"/>
          </a:xfrm>
        </p:spPr>
      </p:pic>
    </p:spTree>
    <p:extLst>
      <p:ext uri="{BB962C8B-B14F-4D97-AF65-F5344CB8AC3E}">
        <p14:creationId xmlns:p14="http://schemas.microsoft.com/office/powerpoint/2010/main" val="111608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Добавляем томатную пасту. </a:t>
            </a:r>
            <a:r>
              <a:rPr lang="ru-RU" dirty="0" smtClean="0"/>
              <a:t>Тушим овощи помешивая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27" y="2160588"/>
            <a:ext cx="3748716" cy="4203267"/>
          </a:xfrm>
        </p:spPr>
      </p:pic>
    </p:spTree>
    <p:extLst>
      <p:ext uri="{BB962C8B-B14F-4D97-AF65-F5344CB8AC3E}">
        <p14:creationId xmlns:p14="http://schemas.microsoft.com/office/powerpoint/2010/main" val="218414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Добавляем подготовленное мясо курицы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45" y="2040515"/>
            <a:ext cx="3897189" cy="4387994"/>
          </a:xfrm>
        </p:spPr>
      </p:pic>
    </p:spTree>
    <p:extLst>
      <p:ext uri="{BB962C8B-B14F-4D97-AF65-F5344CB8AC3E}">
        <p14:creationId xmlns:p14="http://schemas.microsoft.com/office/powerpoint/2010/main" val="76119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Добавляем рис и тихонько помешиваем. Доводим плов до готовности.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1930400"/>
            <a:ext cx="3602182" cy="4581236"/>
          </a:xfrm>
        </p:spPr>
      </p:pic>
    </p:spTree>
    <p:extLst>
      <p:ext uri="{BB962C8B-B14F-4D97-AF65-F5344CB8AC3E}">
        <p14:creationId xmlns:p14="http://schemas.microsoft.com/office/powerpoint/2010/main" val="419266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Шеф-повар Марина Валентиновна желает всем доброго </a:t>
            </a:r>
            <a:r>
              <a:rPr lang="ru-RU" smtClean="0"/>
              <a:t>здоровья и </a:t>
            </a:r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33" y="2160588"/>
            <a:ext cx="3626640" cy="4166321"/>
          </a:xfrm>
        </p:spPr>
      </p:pic>
    </p:spTree>
    <p:extLst>
      <p:ext uri="{BB962C8B-B14F-4D97-AF65-F5344CB8AC3E}">
        <p14:creationId xmlns:p14="http://schemas.microsoft.com/office/powerpoint/2010/main" val="189743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102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МАОУ «ПМШ №23» г. Стерлитамак РБ Приготовление завтрака </vt:lpstr>
      <vt:lpstr>Завтрак</vt:lpstr>
      <vt:lpstr>Предварительно отвариваем филе курицы и режем ее на кусочки</vt:lpstr>
      <vt:lpstr>В кастрюлю наливаем подсолнечное масло и подготовленные нарезанные овощи: лук и морковь</vt:lpstr>
      <vt:lpstr>Обжариваем овощи и добавляем воду</vt:lpstr>
      <vt:lpstr>Добавляем томатную пасту. Тушим овощи помешивая</vt:lpstr>
      <vt:lpstr>Добавляем подготовленное мясо курицы</vt:lpstr>
      <vt:lpstr>Добавляем рис и тихонько помешиваем. Доводим плов до готовности.</vt:lpstr>
      <vt:lpstr>Шеф-повар Марина Валентиновна желает всем доброго здоровья и приятного аппетита!</vt:lpstr>
      <vt:lpstr>Приятного аппетита!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10</cp:revision>
  <dcterms:created xsi:type="dcterms:W3CDTF">2021-11-05T21:18:17Z</dcterms:created>
  <dcterms:modified xsi:type="dcterms:W3CDTF">2021-11-06T11:17:25Z</dcterms:modified>
</cp:coreProperties>
</file>